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FB11"/>
            </a:gs>
            <a:gs pos="100000">
              <a:srgbClr val="838309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48615"/>
            <a:ext cx="9144000" cy="1343660"/>
          </a:xfrm>
        </p:spPr>
        <p:txBody>
          <a:bodyPr/>
          <a:lstStyle/>
          <a:p>
            <a:pPr algn="ctr"/>
            <a:r>
              <a:rPr lang="en-US" sz="5400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T</a:t>
            </a:r>
            <a:r>
              <a:rPr lang="en-US" sz="5400" b="1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Bauhaus 93" panose="04030905020B02020C02" charset="0"/>
                <a:cs typeface="Bauhaus 93" panose="04030905020B02020C02" charset="0"/>
              </a:rPr>
              <a:t>HE GUPTAS AND VAKATAKA</a:t>
            </a:r>
            <a:endParaRPr lang="en-US" sz="5400" b="1" dirty="0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Bauhaus 93" panose="04030905020B02020C02" charset="0"/>
              <a:cs typeface="Bauhaus 93" panose="04030905020B02020C02" charset="0"/>
            </a:endParaRPr>
          </a:p>
        </p:txBody>
      </p:sp>
      <p:pic>
        <p:nvPicPr>
          <p:cNvPr id="4" name="Picture 3" descr="2"/>
          <p:cNvPicPr>
            <a:picLocks noChangeAspect="1"/>
          </p:cNvPicPr>
          <p:nvPr/>
        </p:nvPicPr>
        <p:blipFill>
          <a:blip r:embed="rId1"/>
          <a:srcRect l="4627" t="3250" r="35378" b="57593"/>
          <a:stretch>
            <a:fillRect/>
          </a:stretch>
        </p:blipFill>
        <p:spPr>
          <a:xfrm rot="16200000">
            <a:off x="3557905" y="-1700530"/>
            <a:ext cx="5166360" cy="11953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2"/>
          <p:cNvPicPr>
            <a:picLocks noChangeAspect="1"/>
          </p:cNvPicPr>
          <p:nvPr>
            <p:ph idx="1"/>
          </p:nvPr>
        </p:nvPicPr>
        <p:blipFill>
          <a:blip r:embed="rId1"/>
          <a:srcRect l="4846" t="41141" r="21470" b="17333"/>
          <a:stretch>
            <a:fillRect/>
          </a:stretch>
        </p:blipFill>
        <p:spPr>
          <a:xfrm rot="16200000">
            <a:off x="2860040" y="-2607310"/>
            <a:ext cx="6227445" cy="124371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4"/>
          <p:cNvPicPr>
            <a:picLocks noChangeAspect="1"/>
          </p:cNvPicPr>
          <p:nvPr>
            <p:ph idx="1"/>
          </p:nvPr>
        </p:nvPicPr>
        <p:blipFill>
          <a:blip r:embed="rId1"/>
          <a:srcRect l="817" t="40090" r="17804" b="19000"/>
          <a:stretch>
            <a:fillRect/>
          </a:stretch>
        </p:blipFill>
        <p:spPr>
          <a:xfrm rot="5400000">
            <a:off x="3033395" y="-2488565"/>
            <a:ext cx="6247130" cy="120719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4"/>
          <p:cNvPicPr>
            <a:picLocks noChangeAspect="1"/>
          </p:cNvPicPr>
          <p:nvPr>
            <p:ph idx="1"/>
          </p:nvPr>
        </p:nvPicPr>
        <p:blipFill>
          <a:blip r:embed="rId1"/>
          <a:srcRect r="16951" b="58158"/>
          <a:stretch>
            <a:fillRect/>
          </a:stretch>
        </p:blipFill>
        <p:spPr>
          <a:xfrm rot="5400000">
            <a:off x="2907030" y="-2437130"/>
            <a:ext cx="6572250" cy="117627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6"/>
          <p:cNvPicPr>
            <a:picLocks noChangeAspect="1"/>
          </p:cNvPicPr>
          <p:nvPr>
            <p:ph idx="1"/>
          </p:nvPr>
        </p:nvPicPr>
        <p:blipFill>
          <a:blip r:embed="rId1"/>
          <a:srcRect l="147" t="41338" r="20077" b="18818"/>
          <a:stretch>
            <a:fillRect/>
          </a:stretch>
        </p:blipFill>
        <p:spPr>
          <a:xfrm rot="5400000">
            <a:off x="3124200" y="-2265045"/>
            <a:ext cx="6141720" cy="117208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6"/>
          <p:cNvPicPr>
            <a:picLocks noChangeAspect="1"/>
          </p:cNvPicPr>
          <p:nvPr>
            <p:ph idx="1"/>
          </p:nvPr>
        </p:nvPicPr>
        <p:blipFill>
          <a:blip r:embed="rId1"/>
          <a:srcRect l="-998" t="1564" r="22922" b="58538"/>
          <a:stretch>
            <a:fillRect/>
          </a:stretch>
        </p:blipFill>
        <p:spPr>
          <a:xfrm rot="5400000">
            <a:off x="2701925" y="-2566035"/>
            <a:ext cx="6515735" cy="116471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8"/>
          <p:cNvPicPr>
            <a:picLocks noChangeAspect="1"/>
          </p:cNvPicPr>
          <p:nvPr>
            <p:ph idx="1"/>
          </p:nvPr>
        </p:nvPicPr>
        <p:blipFill>
          <a:blip r:embed="rId1"/>
          <a:srcRect l="-1434" t="38731" r="22940" b="21667"/>
          <a:stretch>
            <a:fillRect/>
          </a:stretch>
        </p:blipFill>
        <p:spPr>
          <a:xfrm rot="5400000">
            <a:off x="2851785" y="-2388235"/>
            <a:ext cx="6427470" cy="118598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8"/>
          <p:cNvPicPr>
            <a:picLocks noChangeAspect="1"/>
          </p:cNvPicPr>
          <p:nvPr>
            <p:ph idx="1"/>
          </p:nvPr>
        </p:nvPicPr>
        <p:blipFill>
          <a:blip r:embed="rId1"/>
          <a:srcRect r="21216" b="60359"/>
          <a:stretch>
            <a:fillRect/>
          </a:stretch>
        </p:blipFill>
        <p:spPr>
          <a:xfrm rot="5400000">
            <a:off x="2803525" y="-2214880"/>
            <a:ext cx="6374765" cy="117703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0"/>
          <p:cNvPicPr>
            <a:picLocks noChangeAspect="1"/>
          </p:cNvPicPr>
          <p:nvPr>
            <p:ph idx="1"/>
          </p:nvPr>
        </p:nvPicPr>
        <p:blipFill>
          <a:blip r:embed="rId1"/>
          <a:srcRect r="16044" b="18628"/>
          <a:stretch>
            <a:fillRect/>
          </a:stretch>
        </p:blipFill>
        <p:spPr>
          <a:xfrm rot="5400000">
            <a:off x="2962275" y="-2445385"/>
            <a:ext cx="6211570" cy="118002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2"/>
          <p:cNvPicPr>
            <a:picLocks noChangeAspect="1"/>
          </p:cNvPicPr>
          <p:nvPr>
            <p:ph idx="1"/>
          </p:nvPr>
        </p:nvPicPr>
        <p:blipFill>
          <a:blip r:embed="rId1"/>
          <a:srcRect l="19437" b="21436"/>
          <a:stretch>
            <a:fillRect/>
          </a:stretch>
        </p:blipFill>
        <p:spPr>
          <a:xfrm>
            <a:off x="-635" y="73025"/>
            <a:ext cx="11895455" cy="66078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4"/>
          <p:cNvPicPr>
            <a:picLocks noChangeAspect="1"/>
          </p:cNvPicPr>
          <p:nvPr>
            <p:ph idx="1"/>
          </p:nvPr>
        </p:nvPicPr>
        <p:blipFill>
          <a:blip r:embed="rId1"/>
          <a:srcRect t="949" r="21216" b="21064"/>
          <a:stretch>
            <a:fillRect/>
          </a:stretch>
        </p:blipFill>
        <p:spPr>
          <a:xfrm rot="5400000">
            <a:off x="2975610" y="-2308860"/>
            <a:ext cx="6316345" cy="118129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6"/>
          <p:cNvPicPr>
            <a:picLocks noChangeAspect="1"/>
          </p:cNvPicPr>
          <p:nvPr>
            <p:ph idx="1"/>
          </p:nvPr>
        </p:nvPicPr>
        <p:blipFill>
          <a:blip r:embed="rId1"/>
          <a:srcRect r="19492" b="22282"/>
          <a:stretch>
            <a:fillRect/>
          </a:stretch>
        </p:blipFill>
        <p:spPr>
          <a:xfrm rot="5400000">
            <a:off x="3219450" y="-2293620"/>
            <a:ext cx="5743575" cy="119653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8"/>
          <p:cNvPicPr>
            <a:picLocks noChangeAspect="1"/>
          </p:cNvPicPr>
          <p:nvPr>
            <p:ph idx="1"/>
          </p:nvPr>
        </p:nvPicPr>
        <p:blipFill>
          <a:blip r:embed="rId1"/>
          <a:srcRect r="17332" b="20756"/>
          <a:stretch>
            <a:fillRect/>
          </a:stretch>
        </p:blipFill>
        <p:spPr>
          <a:xfrm rot="5400000">
            <a:off x="2925445" y="-2258695"/>
            <a:ext cx="6297295" cy="119367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20"/>
          <p:cNvPicPr>
            <a:picLocks noChangeAspect="1"/>
          </p:cNvPicPr>
          <p:nvPr>
            <p:ph idx="1"/>
          </p:nvPr>
        </p:nvPicPr>
        <p:blipFill>
          <a:blip r:embed="rId1"/>
          <a:srcRect r="19927" b="19846"/>
          <a:stretch>
            <a:fillRect/>
          </a:stretch>
        </p:blipFill>
        <p:spPr>
          <a:xfrm rot="5400000">
            <a:off x="3051810" y="-2083435"/>
            <a:ext cx="6061075" cy="111671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20"/>
          <p:cNvPicPr>
            <a:picLocks noChangeAspect="1"/>
          </p:cNvPicPr>
          <p:nvPr>
            <p:ph idx="1"/>
          </p:nvPr>
        </p:nvPicPr>
        <p:blipFill>
          <a:blip r:embed="rId1"/>
          <a:srcRect t="1256" r="19492" b="18936"/>
          <a:stretch>
            <a:fillRect/>
          </a:stretch>
        </p:blipFill>
        <p:spPr>
          <a:xfrm rot="5400000">
            <a:off x="3180080" y="-2361565"/>
            <a:ext cx="5727700" cy="116611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22"/>
          <p:cNvPicPr>
            <a:picLocks noChangeAspect="1"/>
          </p:cNvPicPr>
          <p:nvPr>
            <p:ph idx="1"/>
          </p:nvPr>
        </p:nvPicPr>
        <p:blipFill>
          <a:blip r:embed="rId1"/>
          <a:srcRect r="18621" b="17103"/>
          <a:stretch>
            <a:fillRect/>
          </a:stretch>
        </p:blipFill>
        <p:spPr>
          <a:xfrm rot="5400000">
            <a:off x="2652395" y="-2438400"/>
            <a:ext cx="6226175" cy="118294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24"/>
          <p:cNvPicPr>
            <a:picLocks noChangeAspect="1"/>
          </p:cNvPicPr>
          <p:nvPr>
            <p:ph idx="1"/>
          </p:nvPr>
        </p:nvPicPr>
        <p:blipFill>
          <a:blip r:embed="rId1"/>
          <a:srcRect r="19927" b="18013"/>
          <a:stretch>
            <a:fillRect/>
          </a:stretch>
        </p:blipFill>
        <p:spPr>
          <a:xfrm rot="5400000">
            <a:off x="2990850" y="-2432050"/>
            <a:ext cx="6181090" cy="113487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26"/>
          <p:cNvPicPr>
            <a:picLocks noChangeAspect="1"/>
          </p:cNvPicPr>
          <p:nvPr>
            <p:ph idx="1"/>
          </p:nvPr>
        </p:nvPicPr>
        <p:blipFill>
          <a:blip r:embed="rId1"/>
          <a:srcRect l="1815" t="2474" r="19710" b="14654"/>
          <a:stretch>
            <a:fillRect/>
          </a:stretch>
        </p:blipFill>
        <p:spPr>
          <a:xfrm rot="16200000">
            <a:off x="2950845" y="-2212975"/>
            <a:ext cx="6336030" cy="1139063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28"/>
          <p:cNvPicPr>
            <a:picLocks noChangeAspect="1"/>
          </p:cNvPicPr>
          <p:nvPr>
            <p:ph idx="1"/>
          </p:nvPr>
        </p:nvPicPr>
        <p:blipFill>
          <a:blip r:embed="rId1"/>
          <a:srcRect l="1815" t="3090" r="18403" b="14654"/>
          <a:stretch>
            <a:fillRect/>
          </a:stretch>
        </p:blipFill>
        <p:spPr>
          <a:xfrm rot="16200000">
            <a:off x="3147060" y="-2259330"/>
            <a:ext cx="5808345" cy="118294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30"/>
          <p:cNvPicPr>
            <a:picLocks noChangeAspect="1"/>
          </p:cNvPicPr>
          <p:nvPr>
            <p:ph idx="1"/>
          </p:nvPr>
        </p:nvPicPr>
        <p:blipFill>
          <a:blip r:embed="rId1"/>
          <a:srcRect l="1815" t="5513" r="17967" b="15885"/>
          <a:stretch>
            <a:fillRect/>
          </a:stretch>
        </p:blipFill>
        <p:spPr>
          <a:xfrm rot="16200000">
            <a:off x="2973070" y="-2160905"/>
            <a:ext cx="6065520" cy="117074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32"/>
          <p:cNvPicPr>
            <a:picLocks noChangeAspect="1"/>
          </p:cNvPicPr>
          <p:nvPr>
            <p:ph idx="1"/>
          </p:nvPr>
        </p:nvPicPr>
        <p:blipFill>
          <a:blip r:embed="rId1"/>
          <a:srcRect r="21652" b="21974"/>
          <a:stretch>
            <a:fillRect/>
          </a:stretch>
        </p:blipFill>
        <p:spPr>
          <a:xfrm rot="5400000">
            <a:off x="2983865" y="-2393950"/>
            <a:ext cx="6225540" cy="118008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34"/>
          <p:cNvPicPr>
            <a:picLocks noChangeAspect="1"/>
          </p:cNvPicPr>
          <p:nvPr>
            <p:ph idx="1"/>
          </p:nvPr>
        </p:nvPicPr>
        <p:blipFill>
          <a:blip r:embed="rId1"/>
          <a:srcRect r="22087" b="21667"/>
          <a:stretch>
            <a:fillRect/>
          </a:stretch>
        </p:blipFill>
        <p:spPr>
          <a:xfrm rot="5400000">
            <a:off x="3194685" y="-2228215"/>
            <a:ext cx="6090285" cy="114249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36"/>
          <p:cNvPicPr>
            <a:picLocks noChangeAspect="1"/>
          </p:cNvPicPr>
          <p:nvPr>
            <p:ph idx="1"/>
          </p:nvPr>
        </p:nvPicPr>
        <p:blipFill>
          <a:blip r:embed="rId1"/>
          <a:srcRect l="309" t="2167" r="18203" b="19538"/>
          <a:stretch>
            <a:fillRect/>
          </a:stretch>
        </p:blipFill>
        <p:spPr>
          <a:xfrm rot="5400000">
            <a:off x="2980690" y="-2349500"/>
            <a:ext cx="6080125" cy="118592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38"/>
          <p:cNvPicPr>
            <a:picLocks noChangeAspect="1"/>
          </p:cNvPicPr>
          <p:nvPr>
            <p:ph idx="1"/>
          </p:nvPr>
        </p:nvPicPr>
        <p:blipFill>
          <a:blip r:embed="rId1"/>
          <a:srcRect l="559" t="-958" r="21097" b="21576"/>
          <a:stretch>
            <a:fillRect/>
          </a:stretch>
        </p:blipFill>
        <p:spPr>
          <a:xfrm rot="5400000">
            <a:off x="3218180" y="-2278380"/>
            <a:ext cx="6044565" cy="119037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40"/>
          <p:cNvPicPr>
            <a:picLocks noChangeAspect="1"/>
          </p:cNvPicPr>
          <p:nvPr>
            <p:ph idx="1"/>
          </p:nvPr>
        </p:nvPicPr>
        <p:blipFill>
          <a:blip r:embed="rId1"/>
          <a:srcRect r="18203" b="19538"/>
          <a:stretch>
            <a:fillRect/>
          </a:stretch>
        </p:blipFill>
        <p:spPr>
          <a:xfrm rot="5400000">
            <a:off x="3119120" y="-2393950"/>
            <a:ext cx="5923280" cy="1189101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42"/>
          <p:cNvPicPr>
            <a:picLocks noChangeAspect="1"/>
          </p:cNvPicPr>
          <p:nvPr>
            <p:ph idx="1"/>
          </p:nvPr>
        </p:nvPicPr>
        <p:blipFill>
          <a:blip r:embed="rId1"/>
          <a:srcRect r="22087" b="19846"/>
          <a:stretch>
            <a:fillRect/>
          </a:stretch>
        </p:blipFill>
        <p:spPr>
          <a:xfrm rot="5400000">
            <a:off x="3157220" y="-2114550"/>
            <a:ext cx="6105525" cy="111512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44"/>
          <p:cNvPicPr>
            <a:picLocks noChangeAspect="1"/>
          </p:cNvPicPr>
          <p:nvPr>
            <p:ph idx="1"/>
          </p:nvPr>
        </p:nvPicPr>
        <p:blipFill>
          <a:blip r:embed="rId1"/>
          <a:srcRect r="19492" b="23500"/>
          <a:stretch>
            <a:fillRect/>
          </a:stretch>
        </p:blipFill>
        <p:spPr>
          <a:xfrm rot="5400000">
            <a:off x="2568575" y="-2256155"/>
            <a:ext cx="6710045" cy="1157351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46"/>
          <p:cNvPicPr>
            <a:picLocks noChangeAspect="1"/>
          </p:cNvPicPr>
          <p:nvPr>
            <p:ph idx="1"/>
          </p:nvPr>
        </p:nvPicPr>
        <p:blipFill>
          <a:blip r:embed="rId1"/>
          <a:srcRect r="16897" b="21974"/>
          <a:stretch>
            <a:fillRect/>
          </a:stretch>
        </p:blipFill>
        <p:spPr>
          <a:xfrm rot="5400000">
            <a:off x="2884805" y="-2070100"/>
            <a:ext cx="6090285" cy="1131824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48"/>
          <p:cNvPicPr>
            <a:picLocks noChangeAspect="1"/>
          </p:cNvPicPr>
          <p:nvPr>
            <p:ph idx="1"/>
          </p:nvPr>
        </p:nvPicPr>
        <p:blipFill>
          <a:blip r:embed="rId1"/>
          <a:srcRect r="18621" b="21372"/>
          <a:stretch>
            <a:fillRect/>
          </a:stretch>
        </p:blipFill>
        <p:spPr>
          <a:xfrm rot="5400000">
            <a:off x="3444240" y="-2370455"/>
            <a:ext cx="5501640" cy="11785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50"/>
          <p:cNvPicPr>
            <a:picLocks noChangeAspect="1"/>
          </p:cNvPicPr>
          <p:nvPr>
            <p:ph idx="1"/>
          </p:nvPr>
        </p:nvPicPr>
        <p:blipFill>
          <a:blip r:embed="rId1"/>
          <a:srcRect r="19492" b="19231"/>
          <a:stretch>
            <a:fillRect/>
          </a:stretch>
        </p:blipFill>
        <p:spPr>
          <a:xfrm rot="5400000">
            <a:off x="3035300" y="-2445385"/>
            <a:ext cx="6423660" cy="1188974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4023360"/>
          </a:xfrm>
        </p:spPr>
        <p:txBody>
          <a:bodyPr/>
          <a:p>
            <a:r>
              <a:rPr lang="en-US" sz="166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THE END</a:t>
            </a:r>
            <a:endParaRPr lang="en-US" sz="16600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WPS Presentation</Application>
  <PresentationFormat>Widescreen</PresentationFormat>
  <Paragraphs>4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0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Bauhaus 93</vt:lpstr>
      <vt:lpstr>Green Color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GUPTAS AND VAKATAKA</dc:title>
  <dc:creator>Admin</dc:creator>
  <cp:lastModifiedBy>Admin</cp:lastModifiedBy>
  <cp:revision>3</cp:revision>
  <dcterms:created xsi:type="dcterms:W3CDTF">2022-08-08T16:36:21Z</dcterms:created>
  <dcterms:modified xsi:type="dcterms:W3CDTF">2022-08-08T17:25:22Z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0F19696A644D4A3A875A5608CFB5B8CE</vt:lpwstr>
  </property>
  <property fmtid="{D5CDD505-2E9C-101B-9397-08002B2CF9AE}" pid="3" name="KSOProductBuildVer">
    <vt:lpwstr>1033-11.2.0.11191</vt:lpwstr>
  </property>
</Properties>
</file>